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  <p:sldId id="275" r:id="rId6"/>
    <p:sldId id="264" r:id="rId7"/>
    <p:sldId id="277" r:id="rId8"/>
    <p:sldId id="266" r:id="rId9"/>
    <p:sldId id="287" r:id="rId10"/>
    <p:sldId id="288" r:id="rId11"/>
    <p:sldId id="286" r:id="rId12"/>
    <p:sldId id="267" r:id="rId13"/>
    <p:sldId id="285" r:id="rId14"/>
    <p:sldId id="262" r:id="rId15"/>
    <p:sldId id="278" r:id="rId16"/>
    <p:sldId id="280" r:id="rId17"/>
    <p:sldId id="281" r:id="rId18"/>
    <p:sldId id="283" r:id="rId19"/>
    <p:sldId id="284" r:id="rId20"/>
    <p:sldId id="260" r:id="rId21"/>
    <p:sldId id="263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33" autoAdjust="0"/>
  </p:normalViewPr>
  <p:slideViewPr>
    <p:cSldViewPr snapToGrid="0">
      <p:cViewPr>
        <p:scale>
          <a:sx n="100" d="100"/>
          <a:sy n="100" d="100"/>
        </p:scale>
        <p:origin x="22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EFEDA8-EB93-44EF-BD41-52F2D8F9D710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57D2A11-0C9E-4C4D-A83D-58024C5DC29E}">
      <dgm:prSet/>
      <dgm:spPr/>
      <dgm:t>
        <a:bodyPr/>
        <a:lstStyle/>
        <a:p>
          <a:r>
            <a:rPr lang="en-US" b="1" dirty="0"/>
            <a:t>1945</a:t>
          </a:r>
          <a:r>
            <a:rPr lang="ko-KR" b="1" dirty="0"/>
            <a:t>년 독일의 전기공학자 </a:t>
          </a:r>
          <a:endParaRPr lang="en-US" altLang="ko-KR" b="1" dirty="0"/>
        </a:p>
        <a:p>
          <a:r>
            <a:rPr lang="ko-KR" b="1" i="0" dirty="0" err="1"/>
            <a:t>프리츠</a:t>
          </a:r>
          <a:r>
            <a:rPr lang="ko-KR" b="1" i="0" dirty="0"/>
            <a:t> </a:t>
          </a:r>
          <a:r>
            <a:rPr lang="ko-KR" b="1" i="0" dirty="0" err="1"/>
            <a:t>젠하이저가</a:t>
          </a:r>
          <a:r>
            <a:rPr lang="ko-KR" b="1" i="0" dirty="0"/>
            <a:t> </a:t>
          </a:r>
          <a:endParaRPr lang="en-US" altLang="ko-KR" b="1" i="0" dirty="0"/>
        </a:p>
        <a:p>
          <a:r>
            <a:rPr lang="ko-KR" b="1" i="0" dirty="0"/>
            <a:t>설립한 회사</a:t>
          </a:r>
          <a:endParaRPr lang="en-US" dirty="0"/>
        </a:p>
      </dgm:t>
    </dgm:pt>
    <dgm:pt modelId="{99C8D407-F9C4-431D-B274-9821A16CAEB7}" type="parTrans" cxnId="{BAA50DA7-7C7C-44B8-805F-EF10B030CA89}">
      <dgm:prSet/>
      <dgm:spPr/>
      <dgm:t>
        <a:bodyPr/>
        <a:lstStyle/>
        <a:p>
          <a:endParaRPr lang="en-US"/>
        </a:p>
      </dgm:t>
    </dgm:pt>
    <dgm:pt modelId="{700755B1-01DF-4273-A9A3-36AFDD963333}" type="sibTrans" cxnId="{BAA50DA7-7C7C-44B8-805F-EF10B030CA89}">
      <dgm:prSet/>
      <dgm:spPr/>
      <dgm:t>
        <a:bodyPr/>
        <a:lstStyle/>
        <a:p>
          <a:endParaRPr lang="en-US"/>
        </a:p>
      </dgm:t>
    </dgm:pt>
    <dgm:pt modelId="{52DF96A7-643B-489F-9729-945F466842ED}">
      <dgm:prSet/>
      <dgm:spPr/>
      <dgm:t>
        <a:bodyPr/>
        <a:lstStyle/>
        <a:p>
          <a:r>
            <a:rPr lang="ko-KR" b="1" dirty="0"/>
            <a:t>이어폰</a:t>
          </a:r>
          <a:r>
            <a:rPr lang="en-US" b="1" dirty="0"/>
            <a:t>, </a:t>
          </a:r>
          <a:r>
            <a:rPr lang="ko-KR" b="1" dirty="0"/>
            <a:t>헤드폰</a:t>
          </a:r>
          <a:r>
            <a:rPr lang="en-US" b="1" dirty="0"/>
            <a:t>, </a:t>
          </a:r>
          <a:r>
            <a:rPr lang="ko-KR" b="1" dirty="0"/>
            <a:t>스피커 등 </a:t>
          </a:r>
          <a:endParaRPr lang="en-US" altLang="ko-KR" b="1" dirty="0"/>
        </a:p>
        <a:p>
          <a:r>
            <a:rPr lang="ko-KR" b="1" dirty="0"/>
            <a:t>오디오 전문분야에서 </a:t>
          </a:r>
          <a:r>
            <a:rPr lang="ko-KR" b="1" dirty="0" err="1"/>
            <a:t>특출난</a:t>
          </a:r>
          <a:r>
            <a:rPr lang="ko-KR" b="1" dirty="0"/>
            <a:t> 제품회사</a:t>
          </a:r>
          <a:endParaRPr lang="en-US" dirty="0"/>
        </a:p>
      </dgm:t>
    </dgm:pt>
    <dgm:pt modelId="{EF6A99EA-5314-47DE-8D49-BC5C23B8D157}" type="parTrans" cxnId="{C4276359-1CFC-4E58-BF0E-E3C41A5C91D6}">
      <dgm:prSet/>
      <dgm:spPr/>
      <dgm:t>
        <a:bodyPr/>
        <a:lstStyle/>
        <a:p>
          <a:endParaRPr lang="en-US"/>
        </a:p>
      </dgm:t>
    </dgm:pt>
    <dgm:pt modelId="{58A0D4E6-D3F6-416D-871B-0E8CAF1F024A}" type="sibTrans" cxnId="{C4276359-1CFC-4E58-BF0E-E3C41A5C91D6}">
      <dgm:prSet/>
      <dgm:spPr/>
      <dgm:t>
        <a:bodyPr/>
        <a:lstStyle/>
        <a:p>
          <a:endParaRPr lang="en-US"/>
        </a:p>
      </dgm:t>
    </dgm:pt>
    <dgm:pt modelId="{AC0F2BC1-8A81-41F6-B3D1-EC5EDE0A61D9}">
      <dgm:prSet/>
      <dgm:spPr/>
      <dgm:t>
        <a:bodyPr/>
        <a:lstStyle/>
        <a:p>
          <a:r>
            <a:rPr lang="ko-KR" b="1" dirty="0"/>
            <a:t>오디오의 미래를 선도</a:t>
          </a:r>
          <a:endParaRPr lang="en-US" dirty="0"/>
        </a:p>
      </dgm:t>
    </dgm:pt>
    <dgm:pt modelId="{7FC287FD-B0A1-4B0F-8E25-7BC5E702F895}" type="parTrans" cxnId="{665DD937-B0BC-4FD4-8EE9-34FD7275C378}">
      <dgm:prSet/>
      <dgm:spPr/>
      <dgm:t>
        <a:bodyPr/>
        <a:lstStyle/>
        <a:p>
          <a:endParaRPr lang="en-US"/>
        </a:p>
      </dgm:t>
    </dgm:pt>
    <dgm:pt modelId="{4EAEB269-0B23-4DDA-B5C6-0431346CE533}" type="sibTrans" cxnId="{665DD937-B0BC-4FD4-8EE9-34FD7275C378}">
      <dgm:prSet/>
      <dgm:spPr/>
      <dgm:t>
        <a:bodyPr/>
        <a:lstStyle/>
        <a:p>
          <a:endParaRPr lang="en-US"/>
        </a:p>
      </dgm:t>
    </dgm:pt>
    <dgm:pt modelId="{295ADD22-81AD-4B10-B518-3B3633FCFAAA}" type="pres">
      <dgm:prSet presAssocID="{74EFEDA8-EB93-44EF-BD41-52F2D8F9D71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DB21CB6-1563-47FC-A3E9-7DDC53070EED}" type="pres">
      <dgm:prSet presAssocID="{D57D2A11-0C9E-4C4D-A83D-58024C5DC29E}" presName="hierRoot1" presStyleCnt="0"/>
      <dgm:spPr/>
    </dgm:pt>
    <dgm:pt modelId="{EF8C5D01-180A-48D2-A3D9-F2867E29A8C8}" type="pres">
      <dgm:prSet presAssocID="{D57D2A11-0C9E-4C4D-A83D-58024C5DC29E}" presName="composite" presStyleCnt="0"/>
      <dgm:spPr/>
    </dgm:pt>
    <dgm:pt modelId="{21D81911-BC32-4DE0-8E9B-6F5842F2C745}" type="pres">
      <dgm:prSet presAssocID="{D57D2A11-0C9E-4C4D-A83D-58024C5DC29E}" presName="background" presStyleLbl="node0" presStyleIdx="0" presStyleCnt="3"/>
      <dgm:spPr>
        <a:solidFill>
          <a:schemeClr val="bg2">
            <a:lumMod val="75000"/>
          </a:schemeClr>
        </a:solidFill>
      </dgm:spPr>
    </dgm:pt>
    <dgm:pt modelId="{32A48D61-3E6B-4490-A897-9A05CD45E77F}" type="pres">
      <dgm:prSet presAssocID="{D57D2A11-0C9E-4C4D-A83D-58024C5DC29E}" presName="text" presStyleLbl="fgAcc0" presStyleIdx="0" presStyleCnt="3">
        <dgm:presLayoutVars>
          <dgm:chPref val="3"/>
        </dgm:presLayoutVars>
      </dgm:prSet>
      <dgm:spPr/>
    </dgm:pt>
    <dgm:pt modelId="{46773732-C5DE-4A68-AA15-C9B7AE542660}" type="pres">
      <dgm:prSet presAssocID="{D57D2A11-0C9E-4C4D-A83D-58024C5DC29E}" presName="hierChild2" presStyleCnt="0"/>
      <dgm:spPr/>
    </dgm:pt>
    <dgm:pt modelId="{4A093E67-8EE2-4E08-AE34-40D7A1C3474D}" type="pres">
      <dgm:prSet presAssocID="{52DF96A7-643B-489F-9729-945F466842ED}" presName="hierRoot1" presStyleCnt="0"/>
      <dgm:spPr/>
    </dgm:pt>
    <dgm:pt modelId="{36850B7F-A494-47D5-B5CF-475D513852E3}" type="pres">
      <dgm:prSet presAssocID="{52DF96A7-643B-489F-9729-945F466842ED}" presName="composite" presStyleCnt="0"/>
      <dgm:spPr/>
    </dgm:pt>
    <dgm:pt modelId="{596BAAB9-CF2D-4E40-9915-553A5F7B0961}" type="pres">
      <dgm:prSet presAssocID="{52DF96A7-643B-489F-9729-945F466842ED}" presName="background" presStyleLbl="node0" presStyleIdx="1" presStyleCnt="3"/>
      <dgm:spPr>
        <a:solidFill>
          <a:schemeClr val="bg2">
            <a:lumMod val="75000"/>
          </a:schemeClr>
        </a:solidFill>
      </dgm:spPr>
    </dgm:pt>
    <dgm:pt modelId="{5224C081-3587-4CAA-BB99-422ACD7412E3}" type="pres">
      <dgm:prSet presAssocID="{52DF96A7-643B-489F-9729-945F466842ED}" presName="text" presStyleLbl="fgAcc0" presStyleIdx="1" presStyleCnt="3">
        <dgm:presLayoutVars>
          <dgm:chPref val="3"/>
        </dgm:presLayoutVars>
      </dgm:prSet>
      <dgm:spPr/>
    </dgm:pt>
    <dgm:pt modelId="{61FC7442-DEA6-475F-8A67-5ECE34DC2896}" type="pres">
      <dgm:prSet presAssocID="{52DF96A7-643B-489F-9729-945F466842ED}" presName="hierChild2" presStyleCnt="0"/>
      <dgm:spPr/>
    </dgm:pt>
    <dgm:pt modelId="{AB36B4C9-4E61-44F2-98B7-288C68CEC58E}" type="pres">
      <dgm:prSet presAssocID="{AC0F2BC1-8A81-41F6-B3D1-EC5EDE0A61D9}" presName="hierRoot1" presStyleCnt="0"/>
      <dgm:spPr/>
    </dgm:pt>
    <dgm:pt modelId="{045D9FEB-3003-45D0-88EF-176AFAA413E8}" type="pres">
      <dgm:prSet presAssocID="{AC0F2BC1-8A81-41F6-B3D1-EC5EDE0A61D9}" presName="composite" presStyleCnt="0"/>
      <dgm:spPr/>
    </dgm:pt>
    <dgm:pt modelId="{B47A4850-1838-4EB0-9A53-1F83B45A0C67}" type="pres">
      <dgm:prSet presAssocID="{AC0F2BC1-8A81-41F6-B3D1-EC5EDE0A61D9}" presName="background" presStyleLbl="node0" presStyleIdx="2" presStyleCnt="3"/>
      <dgm:spPr>
        <a:solidFill>
          <a:schemeClr val="bg2">
            <a:lumMod val="75000"/>
          </a:schemeClr>
        </a:solidFill>
      </dgm:spPr>
    </dgm:pt>
    <dgm:pt modelId="{87EFF3F5-1864-436F-AD8F-757063EDA9B2}" type="pres">
      <dgm:prSet presAssocID="{AC0F2BC1-8A81-41F6-B3D1-EC5EDE0A61D9}" presName="text" presStyleLbl="fgAcc0" presStyleIdx="2" presStyleCnt="3">
        <dgm:presLayoutVars>
          <dgm:chPref val="3"/>
        </dgm:presLayoutVars>
      </dgm:prSet>
      <dgm:spPr/>
    </dgm:pt>
    <dgm:pt modelId="{7A289C7C-02F0-4C38-AC08-A1B05C8266B0}" type="pres">
      <dgm:prSet presAssocID="{AC0F2BC1-8A81-41F6-B3D1-EC5EDE0A61D9}" presName="hierChild2" presStyleCnt="0"/>
      <dgm:spPr/>
    </dgm:pt>
  </dgm:ptLst>
  <dgm:cxnLst>
    <dgm:cxn modelId="{665DD937-B0BC-4FD4-8EE9-34FD7275C378}" srcId="{74EFEDA8-EB93-44EF-BD41-52F2D8F9D710}" destId="{AC0F2BC1-8A81-41F6-B3D1-EC5EDE0A61D9}" srcOrd="2" destOrd="0" parTransId="{7FC287FD-B0A1-4B0F-8E25-7BC5E702F895}" sibTransId="{4EAEB269-0B23-4DDA-B5C6-0431346CE533}"/>
    <dgm:cxn modelId="{9CDED966-AC16-4A98-8FF8-0ADF2D59CF4F}" type="presOf" srcId="{74EFEDA8-EB93-44EF-BD41-52F2D8F9D710}" destId="{295ADD22-81AD-4B10-B518-3B3633FCFAAA}" srcOrd="0" destOrd="0" presId="urn:microsoft.com/office/officeart/2005/8/layout/hierarchy1"/>
    <dgm:cxn modelId="{01D3266D-423A-4FB8-B687-325B810A93CC}" type="presOf" srcId="{AC0F2BC1-8A81-41F6-B3D1-EC5EDE0A61D9}" destId="{87EFF3F5-1864-436F-AD8F-757063EDA9B2}" srcOrd="0" destOrd="0" presId="urn:microsoft.com/office/officeart/2005/8/layout/hierarchy1"/>
    <dgm:cxn modelId="{C4276359-1CFC-4E58-BF0E-E3C41A5C91D6}" srcId="{74EFEDA8-EB93-44EF-BD41-52F2D8F9D710}" destId="{52DF96A7-643B-489F-9729-945F466842ED}" srcOrd="1" destOrd="0" parTransId="{EF6A99EA-5314-47DE-8D49-BC5C23B8D157}" sibTransId="{58A0D4E6-D3F6-416D-871B-0E8CAF1F024A}"/>
    <dgm:cxn modelId="{BC6DF88C-CB22-40F8-BC40-88CBFE884CE5}" type="presOf" srcId="{52DF96A7-643B-489F-9729-945F466842ED}" destId="{5224C081-3587-4CAA-BB99-422ACD7412E3}" srcOrd="0" destOrd="0" presId="urn:microsoft.com/office/officeart/2005/8/layout/hierarchy1"/>
    <dgm:cxn modelId="{BAA50DA7-7C7C-44B8-805F-EF10B030CA89}" srcId="{74EFEDA8-EB93-44EF-BD41-52F2D8F9D710}" destId="{D57D2A11-0C9E-4C4D-A83D-58024C5DC29E}" srcOrd="0" destOrd="0" parTransId="{99C8D407-F9C4-431D-B274-9821A16CAEB7}" sibTransId="{700755B1-01DF-4273-A9A3-36AFDD963333}"/>
    <dgm:cxn modelId="{688956E6-07FD-4936-AEEE-1AA99EFB19D3}" type="presOf" srcId="{D57D2A11-0C9E-4C4D-A83D-58024C5DC29E}" destId="{32A48D61-3E6B-4490-A897-9A05CD45E77F}" srcOrd="0" destOrd="0" presId="urn:microsoft.com/office/officeart/2005/8/layout/hierarchy1"/>
    <dgm:cxn modelId="{C9960F47-29CB-423D-840A-E53C8D54861E}" type="presParOf" srcId="{295ADD22-81AD-4B10-B518-3B3633FCFAAA}" destId="{FDB21CB6-1563-47FC-A3E9-7DDC53070EED}" srcOrd="0" destOrd="0" presId="urn:microsoft.com/office/officeart/2005/8/layout/hierarchy1"/>
    <dgm:cxn modelId="{553E7FB8-8337-494F-89A4-D8CB6168069D}" type="presParOf" srcId="{FDB21CB6-1563-47FC-A3E9-7DDC53070EED}" destId="{EF8C5D01-180A-48D2-A3D9-F2867E29A8C8}" srcOrd="0" destOrd="0" presId="urn:microsoft.com/office/officeart/2005/8/layout/hierarchy1"/>
    <dgm:cxn modelId="{4D3BC772-5756-4C12-BE8F-A62A7CD3D555}" type="presParOf" srcId="{EF8C5D01-180A-48D2-A3D9-F2867E29A8C8}" destId="{21D81911-BC32-4DE0-8E9B-6F5842F2C745}" srcOrd="0" destOrd="0" presId="urn:microsoft.com/office/officeart/2005/8/layout/hierarchy1"/>
    <dgm:cxn modelId="{87D8A95F-6BFE-4EEA-8C8F-A1555720C7CB}" type="presParOf" srcId="{EF8C5D01-180A-48D2-A3D9-F2867E29A8C8}" destId="{32A48D61-3E6B-4490-A897-9A05CD45E77F}" srcOrd="1" destOrd="0" presId="urn:microsoft.com/office/officeart/2005/8/layout/hierarchy1"/>
    <dgm:cxn modelId="{8F808266-DE26-4964-860F-17FBE8C0C42A}" type="presParOf" srcId="{FDB21CB6-1563-47FC-A3E9-7DDC53070EED}" destId="{46773732-C5DE-4A68-AA15-C9B7AE542660}" srcOrd="1" destOrd="0" presId="urn:microsoft.com/office/officeart/2005/8/layout/hierarchy1"/>
    <dgm:cxn modelId="{BC0381B1-7117-4E06-B2F4-EDEB1148C114}" type="presParOf" srcId="{295ADD22-81AD-4B10-B518-3B3633FCFAAA}" destId="{4A093E67-8EE2-4E08-AE34-40D7A1C3474D}" srcOrd="1" destOrd="0" presId="urn:microsoft.com/office/officeart/2005/8/layout/hierarchy1"/>
    <dgm:cxn modelId="{F83E4952-9323-4D6C-9021-BA3BB39A9848}" type="presParOf" srcId="{4A093E67-8EE2-4E08-AE34-40D7A1C3474D}" destId="{36850B7F-A494-47D5-B5CF-475D513852E3}" srcOrd="0" destOrd="0" presId="urn:microsoft.com/office/officeart/2005/8/layout/hierarchy1"/>
    <dgm:cxn modelId="{546638A4-6AEC-4922-83E8-ADF79E766A3F}" type="presParOf" srcId="{36850B7F-A494-47D5-B5CF-475D513852E3}" destId="{596BAAB9-CF2D-4E40-9915-553A5F7B0961}" srcOrd="0" destOrd="0" presId="urn:microsoft.com/office/officeart/2005/8/layout/hierarchy1"/>
    <dgm:cxn modelId="{372F6B42-1C80-4D6C-91F5-2A7083698B7C}" type="presParOf" srcId="{36850B7F-A494-47D5-B5CF-475D513852E3}" destId="{5224C081-3587-4CAA-BB99-422ACD7412E3}" srcOrd="1" destOrd="0" presId="urn:microsoft.com/office/officeart/2005/8/layout/hierarchy1"/>
    <dgm:cxn modelId="{87A8F376-C756-4C4B-A384-1772869C21DE}" type="presParOf" srcId="{4A093E67-8EE2-4E08-AE34-40D7A1C3474D}" destId="{61FC7442-DEA6-475F-8A67-5ECE34DC2896}" srcOrd="1" destOrd="0" presId="urn:microsoft.com/office/officeart/2005/8/layout/hierarchy1"/>
    <dgm:cxn modelId="{A8009EDA-97EA-4504-A75F-EFD96B3B3F14}" type="presParOf" srcId="{295ADD22-81AD-4B10-B518-3B3633FCFAAA}" destId="{AB36B4C9-4E61-44F2-98B7-288C68CEC58E}" srcOrd="2" destOrd="0" presId="urn:microsoft.com/office/officeart/2005/8/layout/hierarchy1"/>
    <dgm:cxn modelId="{61AAB23A-2A06-4A10-AAB1-F35566C8E906}" type="presParOf" srcId="{AB36B4C9-4E61-44F2-98B7-288C68CEC58E}" destId="{045D9FEB-3003-45D0-88EF-176AFAA413E8}" srcOrd="0" destOrd="0" presId="urn:microsoft.com/office/officeart/2005/8/layout/hierarchy1"/>
    <dgm:cxn modelId="{C94CC197-F755-42B2-AB04-2C0902D4652F}" type="presParOf" srcId="{045D9FEB-3003-45D0-88EF-176AFAA413E8}" destId="{B47A4850-1838-4EB0-9A53-1F83B45A0C67}" srcOrd="0" destOrd="0" presId="urn:microsoft.com/office/officeart/2005/8/layout/hierarchy1"/>
    <dgm:cxn modelId="{992EFD23-FF8A-4488-B7BB-6C898EFC94C5}" type="presParOf" srcId="{045D9FEB-3003-45D0-88EF-176AFAA413E8}" destId="{87EFF3F5-1864-436F-AD8F-757063EDA9B2}" srcOrd="1" destOrd="0" presId="urn:microsoft.com/office/officeart/2005/8/layout/hierarchy1"/>
    <dgm:cxn modelId="{4223FD12-29D9-45E2-94DD-40AE9E958E5E}" type="presParOf" srcId="{AB36B4C9-4E61-44F2-98B7-288C68CEC58E}" destId="{7A289C7C-02F0-4C38-AC08-A1B05C8266B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D81911-BC32-4DE0-8E9B-6F5842F2C745}">
      <dsp:nvSpPr>
        <dsp:cNvPr id="0" name=""/>
        <dsp:cNvSpPr/>
      </dsp:nvSpPr>
      <dsp:spPr>
        <a:xfrm>
          <a:off x="0" y="648284"/>
          <a:ext cx="2957512" cy="1878020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A48D61-3E6B-4490-A897-9A05CD45E77F}">
      <dsp:nvSpPr>
        <dsp:cNvPr id="0" name=""/>
        <dsp:cNvSpPr/>
      </dsp:nvSpPr>
      <dsp:spPr>
        <a:xfrm>
          <a:off x="328612" y="960466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1945</a:t>
          </a:r>
          <a:r>
            <a:rPr lang="ko-KR" sz="1800" b="1" kern="1200" dirty="0"/>
            <a:t>년 독일의 전기공학자 </a:t>
          </a:r>
          <a:endParaRPr lang="en-US" altLang="ko-KR" sz="1800" b="1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b="1" i="0" kern="1200" dirty="0" err="1"/>
            <a:t>프리츠</a:t>
          </a:r>
          <a:r>
            <a:rPr lang="ko-KR" sz="1800" b="1" i="0" kern="1200" dirty="0"/>
            <a:t> </a:t>
          </a:r>
          <a:r>
            <a:rPr lang="ko-KR" sz="1800" b="1" i="0" kern="1200" dirty="0" err="1"/>
            <a:t>젠하이저가</a:t>
          </a:r>
          <a:r>
            <a:rPr lang="ko-KR" sz="1800" b="1" i="0" kern="1200" dirty="0"/>
            <a:t> </a:t>
          </a:r>
          <a:endParaRPr lang="en-US" altLang="ko-KR" sz="1800" b="1" i="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b="1" i="0" kern="1200" dirty="0"/>
            <a:t>설립한 회사</a:t>
          </a:r>
          <a:endParaRPr lang="en-US" sz="1800" kern="1200" dirty="0"/>
        </a:p>
      </dsp:txBody>
      <dsp:txXfrm>
        <a:off x="383617" y="1015471"/>
        <a:ext cx="2847502" cy="1768010"/>
      </dsp:txXfrm>
    </dsp:sp>
    <dsp:sp modelId="{596BAAB9-CF2D-4E40-9915-553A5F7B0961}">
      <dsp:nvSpPr>
        <dsp:cNvPr id="0" name=""/>
        <dsp:cNvSpPr/>
      </dsp:nvSpPr>
      <dsp:spPr>
        <a:xfrm>
          <a:off x="3614737" y="648284"/>
          <a:ext cx="2957512" cy="1878020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24C081-3587-4CAA-BB99-422ACD7412E3}">
      <dsp:nvSpPr>
        <dsp:cNvPr id="0" name=""/>
        <dsp:cNvSpPr/>
      </dsp:nvSpPr>
      <dsp:spPr>
        <a:xfrm>
          <a:off x="3943350" y="960466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b="1" kern="1200" dirty="0"/>
            <a:t>이어폰</a:t>
          </a:r>
          <a:r>
            <a:rPr lang="en-US" sz="1800" b="1" kern="1200" dirty="0"/>
            <a:t>, </a:t>
          </a:r>
          <a:r>
            <a:rPr lang="ko-KR" sz="1800" b="1" kern="1200" dirty="0"/>
            <a:t>헤드폰</a:t>
          </a:r>
          <a:r>
            <a:rPr lang="en-US" sz="1800" b="1" kern="1200" dirty="0"/>
            <a:t>, </a:t>
          </a:r>
          <a:r>
            <a:rPr lang="ko-KR" sz="1800" b="1" kern="1200" dirty="0"/>
            <a:t>스피커 등 </a:t>
          </a:r>
          <a:endParaRPr lang="en-US" altLang="ko-KR" sz="1800" b="1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b="1" kern="1200" dirty="0"/>
            <a:t>오디오 전문분야에서 </a:t>
          </a:r>
          <a:r>
            <a:rPr lang="ko-KR" sz="1800" b="1" kern="1200" dirty="0" err="1"/>
            <a:t>특출난</a:t>
          </a:r>
          <a:r>
            <a:rPr lang="ko-KR" sz="1800" b="1" kern="1200" dirty="0"/>
            <a:t> 제품회사</a:t>
          </a:r>
          <a:endParaRPr lang="en-US" sz="1800" kern="1200" dirty="0"/>
        </a:p>
      </dsp:txBody>
      <dsp:txXfrm>
        <a:off x="3998355" y="1015471"/>
        <a:ext cx="2847502" cy="1768010"/>
      </dsp:txXfrm>
    </dsp:sp>
    <dsp:sp modelId="{B47A4850-1838-4EB0-9A53-1F83B45A0C67}">
      <dsp:nvSpPr>
        <dsp:cNvPr id="0" name=""/>
        <dsp:cNvSpPr/>
      </dsp:nvSpPr>
      <dsp:spPr>
        <a:xfrm>
          <a:off x="7229475" y="648284"/>
          <a:ext cx="2957512" cy="1878020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EFF3F5-1864-436F-AD8F-757063EDA9B2}">
      <dsp:nvSpPr>
        <dsp:cNvPr id="0" name=""/>
        <dsp:cNvSpPr/>
      </dsp:nvSpPr>
      <dsp:spPr>
        <a:xfrm>
          <a:off x="7558087" y="960466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800" b="1" kern="1200" dirty="0"/>
            <a:t>오디오의 미래를 선도</a:t>
          </a:r>
          <a:endParaRPr lang="en-US" sz="1800" kern="1200" dirty="0"/>
        </a:p>
      </dsp:txBody>
      <dsp:txXfrm>
        <a:off x="7613092" y="1015471"/>
        <a:ext cx="2847502" cy="17680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e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1824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618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462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66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841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567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093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859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579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53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0858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42483-0018-4536-805B-03A68FBC7B40}" type="datetimeFigureOut">
              <a:rPr lang="ko-KR" altLang="en-US" smtClean="0"/>
              <a:t>2023-11-03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CB5E3-3799-4817-953C-062EE3CD24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606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hyperlink" Target="https://www.youtube.com/watch?v=TrKDvuq5PM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GLkc8jtZGoU" TargetMode="External"/><Relationship Id="rId5" Type="http://schemas.openxmlformats.org/officeDocument/2006/relationships/image" Target="../media/image15.png"/><Relationship Id="rId4" Type="http://schemas.openxmlformats.org/officeDocument/2006/relationships/hyperlink" Target="https://www.youtube.com/watch?v=kLmJSKWUqOk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youtube.com/watch?v=leslkTBWd-o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microsoft.com/office/2007/relationships/hdphoto" Target="../media/hdphoto5.wdp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1.png"/><Relationship Id="rId1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그림 54" descr="디자인이(가) 표시된 사진&#10;&#10;자동 생성된 설명">
            <a:extLst>
              <a:ext uri="{FF2B5EF4-FFF2-40B4-BE49-F238E27FC236}">
                <a16:creationId xmlns:a16="http://schemas.microsoft.com/office/drawing/2014/main" id="{639B77E4-4F8A-F4D2-CFCF-4B27230041A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원호 8">
            <a:extLst>
              <a:ext uri="{FF2B5EF4-FFF2-40B4-BE49-F238E27FC236}">
                <a16:creationId xmlns:a16="http://schemas.microsoft.com/office/drawing/2014/main" id="{E9A781D5-3175-439C-4208-DE85A3964338}"/>
              </a:ext>
            </a:extLst>
          </p:cNvPr>
          <p:cNvSpPr/>
          <p:nvPr/>
        </p:nvSpPr>
        <p:spPr>
          <a:xfrm flipH="1">
            <a:off x="6446979" y="662709"/>
            <a:ext cx="11028219" cy="6661727"/>
          </a:xfrm>
          <a:prstGeom prst="arc">
            <a:avLst>
              <a:gd name="adj1" fmla="val 16200000"/>
              <a:gd name="adj2" fmla="val 2131657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원호 10">
            <a:extLst>
              <a:ext uri="{FF2B5EF4-FFF2-40B4-BE49-F238E27FC236}">
                <a16:creationId xmlns:a16="http://schemas.microsoft.com/office/drawing/2014/main" id="{AC8077F5-35C0-7C68-ADC9-0C8A5825484B}"/>
              </a:ext>
            </a:extLst>
          </p:cNvPr>
          <p:cNvSpPr/>
          <p:nvPr/>
        </p:nvSpPr>
        <p:spPr>
          <a:xfrm flipV="1">
            <a:off x="-4524361" y="-92"/>
            <a:ext cx="11028219" cy="6661727"/>
          </a:xfrm>
          <a:prstGeom prst="arc">
            <a:avLst>
              <a:gd name="adj1" fmla="val 17014781"/>
              <a:gd name="adj2" fmla="val 21462739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원호 12">
            <a:extLst>
              <a:ext uri="{FF2B5EF4-FFF2-40B4-BE49-F238E27FC236}">
                <a16:creationId xmlns:a16="http://schemas.microsoft.com/office/drawing/2014/main" id="{7C81F825-EC23-1EEA-30F7-0C6DD54FF273}"/>
              </a:ext>
            </a:extLst>
          </p:cNvPr>
          <p:cNvSpPr/>
          <p:nvPr/>
        </p:nvSpPr>
        <p:spPr>
          <a:xfrm flipH="1">
            <a:off x="4724582" y="202233"/>
            <a:ext cx="11028219" cy="6661727"/>
          </a:xfrm>
          <a:prstGeom prst="arc">
            <a:avLst>
              <a:gd name="adj1" fmla="val 16200000"/>
              <a:gd name="adj2" fmla="val 21316570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원호 14">
            <a:extLst>
              <a:ext uri="{FF2B5EF4-FFF2-40B4-BE49-F238E27FC236}">
                <a16:creationId xmlns:a16="http://schemas.microsoft.com/office/drawing/2014/main" id="{F444FEB1-DB5B-75D8-49BC-CE2C6579BB8D}"/>
              </a:ext>
            </a:extLst>
          </p:cNvPr>
          <p:cNvSpPr/>
          <p:nvPr/>
        </p:nvSpPr>
        <p:spPr>
          <a:xfrm flipV="1">
            <a:off x="-6237522" y="-503381"/>
            <a:ext cx="11028219" cy="6661727"/>
          </a:xfrm>
          <a:prstGeom prst="arc">
            <a:avLst>
              <a:gd name="adj1" fmla="val 17140094"/>
              <a:gd name="adj2" fmla="val 21462739"/>
            </a:avLst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6" name="제목 1">
            <a:extLst>
              <a:ext uri="{FF2B5EF4-FFF2-40B4-BE49-F238E27FC236}">
                <a16:creationId xmlns:a16="http://schemas.microsoft.com/office/drawing/2014/main" id="{F029DD7E-E18F-97AD-2E25-CA2725D79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600" y="2766218"/>
            <a:ext cx="10515600" cy="1325564"/>
          </a:xfrm>
        </p:spPr>
        <p:txBody>
          <a:bodyPr/>
          <a:lstStyle/>
          <a:p>
            <a:pPr algn="ctr"/>
            <a:r>
              <a:rPr lang="en-US" altLang="ko-KR" b="1" i="1" dirty="0"/>
              <a:t>Sennheiser</a:t>
            </a:r>
            <a:r>
              <a:rPr lang="ko-KR" altLang="en-US" dirty="0"/>
              <a:t> </a:t>
            </a:r>
            <a:r>
              <a:rPr lang="ko-KR" altLang="en-US" dirty="0">
                <a:ea typeface="휴먼매직체" panose="02030504000101010101" pitchFamily="18" charset="-127"/>
              </a:rPr>
              <a:t>브랜드 광고영상 기획안</a:t>
            </a:r>
          </a:p>
        </p:txBody>
      </p:sp>
      <p:sp>
        <p:nvSpPr>
          <p:cNvPr id="57" name="내용 개체 틀 2">
            <a:extLst>
              <a:ext uri="{FF2B5EF4-FFF2-40B4-BE49-F238E27FC236}">
                <a16:creationId xmlns:a16="http://schemas.microsoft.com/office/drawing/2014/main" id="{5DD9107D-7C60-5702-7F60-4FD6AD1802F7}"/>
              </a:ext>
            </a:extLst>
          </p:cNvPr>
          <p:cNvSpPr txBox="1">
            <a:spLocks/>
          </p:cNvSpPr>
          <p:nvPr/>
        </p:nvSpPr>
        <p:spPr>
          <a:xfrm>
            <a:off x="8951494" y="4919996"/>
            <a:ext cx="2855496" cy="15728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/>
              <a:t>과목명 </a:t>
            </a:r>
            <a:r>
              <a:rPr lang="en-US" altLang="ko-KR" sz="2000"/>
              <a:t>: 3D </a:t>
            </a:r>
            <a:r>
              <a:rPr lang="ko-KR" altLang="en-US" sz="2000"/>
              <a:t>그래픽스 </a:t>
            </a:r>
            <a:r>
              <a:rPr lang="en-US" altLang="ko-KR" sz="2000"/>
              <a:t>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/>
              <a:t>학번 </a:t>
            </a:r>
            <a:r>
              <a:rPr lang="en-US" altLang="ko-KR" sz="2000"/>
              <a:t>: 20170677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/>
              <a:t>이름 </a:t>
            </a:r>
            <a:r>
              <a:rPr lang="en-US" altLang="ko-KR" sz="2000"/>
              <a:t>:</a:t>
            </a:r>
            <a:r>
              <a:rPr lang="ko-KR" altLang="en-US" sz="2000"/>
              <a:t> 오융택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72174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B2DB-5710-7C56-7039-476A7FB6D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181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0 ~ 5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초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곰돌이가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귀가하는 장면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,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스튜디오 밖은 비가 오고 있다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액자 3">
            <a:extLst>
              <a:ext uri="{FF2B5EF4-FFF2-40B4-BE49-F238E27FC236}">
                <a16:creationId xmlns:a16="http://schemas.microsoft.com/office/drawing/2014/main" id="{6EFDA1E5-6209-328D-0ED0-3B1417CFEE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207"/>
            </a:avLst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D2E505AE-C56E-EE60-F9C8-4BCBC10D1905}"/>
              </a:ext>
            </a:extLst>
          </p:cNvPr>
          <p:cNvSpPr txBox="1">
            <a:spLocks/>
          </p:cNvSpPr>
          <p:nvPr/>
        </p:nvSpPr>
        <p:spPr>
          <a:xfrm>
            <a:off x="604175" y="2274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스토리보드</a:t>
            </a:r>
          </a:p>
        </p:txBody>
      </p:sp>
      <p:pic>
        <p:nvPicPr>
          <p:cNvPr id="7" name="그림 6" descr="스케치, 그림, 예술, 텍스트이(가) 표시된 사진&#10;&#10;자동 생성된 설명">
            <a:extLst>
              <a:ext uri="{FF2B5EF4-FFF2-40B4-BE49-F238E27FC236}">
                <a16:creationId xmlns:a16="http://schemas.microsoft.com/office/drawing/2014/main" id="{611BC86A-5371-1D98-F595-1CDC56D41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08665" y="1026384"/>
            <a:ext cx="3374668" cy="449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89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B2DB-5710-7C56-7039-476A7FB6D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181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5 ~ 10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초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영상을 시청하려 하지만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밖에서 들려오는 천둥번개 소리에 헤드셋을 착용</a:t>
            </a:r>
          </a:p>
        </p:txBody>
      </p:sp>
      <p:sp>
        <p:nvSpPr>
          <p:cNvPr id="4" name="액자 3">
            <a:extLst>
              <a:ext uri="{FF2B5EF4-FFF2-40B4-BE49-F238E27FC236}">
                <a16:creationId xmlns:a16="http://schemas.microsoft.com/office/drawing/2014/main" id="{6EFDA1E5-6209-328D-0ED0-3B1417CFEE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207"/>
            </a:avLst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D2E505AE-C56E-EE60-F9C8-4BCBC10D1905}"/>
              </a:ext>
            </a:extLst>
          </p:cNvPr>
          <p:cNvSpPr txBox="1">
            <a:spLocks/>
          </p:cNvSpPr>
          <p:nvPr/>
        </p:nvSpPr>
        <p:spPr>
          <a:xfrm>
            <a:off x="604175" y="2274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스토리보드</a:t>
            </a:r>
          </a:p>
        </p:txBody>
      </p:sp>
      <p:pic>
        <p:nvPicPr>
          <p:cNvPr id="5" name="그림 4" descr="스케치, 그림, 예술, 라인 아트이(가) 표시된 사진&#10;&#10;자동 생성된 설명">
            <a:extLst>
              <a:ext uri="{FF2B5EF4-FFF2-40B4-BE49-F238E27FC236}">
                <a16:creationId xmlns:a16="http://schemas.microsoft.com/office/drawing/2014/main" id="{0C0337D1-80C2-6CC4-80F8-BB6FE2C18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221" y="1553012"/>
            <a:ext cx="4499558" cy="337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820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B2DB-5710-7C56-7039-476A7FB6D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18100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10 ~ 15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초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스튜디오 밖은 여전히 </a:t>
            </a:r>
            <a:r>
              <a:rPr lang="ko-KR" altLang="en-US" sz="16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비가오고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창문 밖으로는 천둥이 치는 등 소음이 발생하지만 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곰돌이에게는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들리지 않음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모니터로 줌인하면서 화면 암전</a:t>
            </a:r>
          </a:p>
        </p:txBody>
      </p:sp>
      <p:sp>
        <p:nvSpPr>
          <p:cNvPr id="4" name="액자 3">
            <a:extLst>
              <a:ext uri="{FF2B5EF4-FFF2-40B4-BE49-F238E27FC236}">
                <a16:creationId xmlns:a16="http://schemas.microsoft.com/office/drawing/2014/main" id="{6EFDA1E5-6209-328D-0ED0-3B1417CFEE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207"/>
            </a:avLst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F5901067-334A-0D33-801E-D691B6AB27D1}"/>
              </a:ext>
            </a:extLst>
          </p:cNvPr>
          <p:cNvSpPr txBox="1">
            <a:spLocks/>
          </p:cNvSpPr>
          <p:nvPr/>
        </p:nvSpPr>
        <p:spPr>
          <a:xfrm>
            <a:off x="604175" y="2274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스토리보드</a:t>
            </a:r>
          </a:p>
        </p:txBody>
      </p:sp>
      <p:pic>
        <p:nvPicPr>
          <p:cNvPr id="5" name="그림 4" descr="스케치, 그림, 예술, 텍스트이(가) 표시된 사진&#10;&#10;자동 생성된 설명">
            <a:extLst>
              <a:ext uri="{FF2B5EF4-FFF2-40B4-BE49-F238E27FC236}">
                <a16:creationId xmlns:a16="http://schemas.microsoft.com/office/drawing/2014/main" id="{1D12AD05-BB4F-4395-0CCA-80B18F5A7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08665" y="990567"/>
            <a:ext cx="3374669" cy="4499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16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B2DB-5710-7C56-7039-476A7FB6D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18100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15 ~ 25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초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암전된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화면이 다시 밝아지면서 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외부와는 격리된 내면세계에서 </a:t>
            </a:r>
            <a:r>
              <a:rPr lang="ko-KR" altLang="en-US" sz="16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곰돌이가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혼자서 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대형 스크린을 통해 영상을 편안하게 감상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이 때 삽입곡의 음량이 점점 커진다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액자 3">
            <a:extLst>
              <a:ext uri="{FF2B5EF4-FFF2-40B4-BE49-F238E27FC236}">
                <a16:creationId xmlns:a16="http://schemas.microsoft.com/office/drawing/2014/main" id="{6EFDA1E5-6209-328D-0ED0-3B1417CFEE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207"/>
            </a:avLst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DBF5DBEC-8265-B37D-80C3-6CB8F38805A8}"/>
              </a:ext>
            </a:extLst>
          </p:cNvPr>
          <p:cNvSpPr txBox="1">
            <a:spLocks/>
          </p:cNvSpPr>
          <p:nvPr/>
        </p:nvSpPr>
        <p:spPr>
          <a:xfrm>
            <a:off x="604175" y="2274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스토리보드</a:t>
            </a:r>
          </a:p>
        </p:txBody>
      </p:sp>
      <p:pic>
        <p:nvPicPr>
          <p:cNvPr id="3" name="그림 2" descr="스케치, 그림, 예술, 아동 미술이(가) 표시된 사진&#10;&#10;자동 생성된 설명">
            <a:extLst>
              <a:ext uri="{FF2B5EF4-FFF2-40B4-BE49-F238E27FC236}">
                <a16:creationId xmlns:a16="http://schemas.microsoft.com/office/drawing/2014/main" id="{27DA9581-38F9-1829-4039-DFA5FCC2B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08665" y="990568"/>
            <a:ext cx="3374669" cy="449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367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B2DB-5710-7C56-7039-476A7FB6D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181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1600" b="1">
                <a:solidFill>
                  <a:schemeClr val="tx1">
                    <a:lumMod val="95000"/>
                    <a:lumOff val="5000"/>
                  </a:schemeClr>
                </a:solidFill>
              </a:rPr>
              <a:t>25 ~ 30</a:t>
            </a:r>
            <a:r>
              <a:rPr lang="ko-KR" altLang="en-US" sz="1600" b="1">
                <a:solidFill>
                  <a:schemeClr val="tx1">
                    <a:lumMod val="95000"/>
                    <a:lumOff val="5000"/>
                  </a:schemeClr>
                </a:solidFill>
              </a:rPr>
              <a:t>초</a:t>
            </a:r>
            <a:br>
              <a:rPr lang="en-US" altLang="ko-KR" sz="1600" b="1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altLang="ko-KR" sz="1600" b="1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>
                <a:solidFill>
                  <a:schemeClr val="tx1">
                    <a:lumMod val="95000"/>
                    <a:lumOff val="5000"/>
                  </a:schemeClr>
                </a:solidFill>
              </a:rPr>
              <a:t>곰돌이는 만족한 표정으로 헤드셋을 벗으며 다시 현실 세계로 돌아온다</a:t>
            </a:r>
            <a:br>
              <a:rPr lang="en-US" altLang="ko-KR" sz="1600" b="1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>
                <a:solidFill>
                  <a:schemeClr val="tx1">
                    <a:lumMod val="95000"/>
                    <a:lumOff val="5000"/>
                  </a:schemeClr>
                </a:solidFill>
              </a:rPr>
              <a:t>이 때 삽입곡의 음량을 줄이면서 환경</a:t>
            </a:r>
            <a:r>
              <a:rPr lang="en-US" altLang="ko-KR" sz="1600" b="1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ko-KR" altLang="en-US" sz="1600" b="1">
                <a:solidFill>
                  <a:schemeClr val="tx1">
                    <a:lumMod val="95000"/>
                    <a:lumOff val="5000"/>
                  </a:schemeClr>
                </a:solidFill>
              </a:rPr>
              <a:t>소음이 다시 들려오기 시작한다</a:t>
            </a:r>
            <a:r>
              <a:rPr lang="en-US" altLang="ko-KR" sz="1600" b="1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액자 3">
            <a:extLst>
              <a:ext uri="{FF2B5EF4-FFF2-40B4-BE49-F238E27FC236}">
                <a16:creationId xmlns:a16="http://schemas.microsoft.com/office/drawing/2014/main" id="{6EFDA1E5-6209-328D-0ED0-3B1417CFEE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207"/>
            </a:avLst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40A9136-B33C-B670-E5CE-4A3C956C94FA}"/>
              </a:ext>
            </a:extLst>
          </p:cNvPr>
          <p:cNvSpPr txBox="1">
            <a:spLocks/>
          </p:cNvSpPr>
          <p:nvPr/>
        </p:nvSpPr>
        <p:spPr>
          <a:xfrm>
            <a:off x="604175" y="2274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/>
              <a:t>스토리보드</a:t>
            </a:r>
            <a:endParaRPr lang="ko-KR" altLang="en-US" b="1" dirty="0"/>
          </a:p>
        </p:txBody>
      </p:sp>
      <p:pic>
        <p:nvPicPr>
          <p:cNvPr id="3" name="그림 2" descr="스케치, 그림, 예술, 라인 아트이(가) 표시된 사진&#10;&#10;자동 생성된 설명">
            <a:extLst>
              <a:ext uri="{FF2B5EF4-FFF2-40B4-BE49-F238E27FC236}">
                <a16:creationId xmlns:a16="http://schemas.microsoft.com/office/drawing/2014/main" id="{C953484C-6572-C4B2-E400-C21D0036E3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08665" y="990568"/>
            <a:ext cx="3374669" cy="449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979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B2DB-5710-7C56-7039-476A7FB6D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181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30~35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초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책상 위의 화면에 영상 주제 메시지를 표시하면서 제품을 보여주고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,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헤드셋에 줌인 하면서 메시지를 읽어준다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.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액자 3">
            <a:extLst>
              <a:ext uri="{FF2B5EF4-FFF2-40B4-BE49-F238E27FC236}">
                <a16:creationId xmlns:a16="http://schemas.microsoft.com/office/drawing/2014/main" id="{6EFDA1E5-6209-328D-0ED0-3B1417CFEE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207"/>
            </a:avLst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AFA46428-CB99-6515-CA17-5AB60593E6BF}"/>
              </a:ext>
            </a:extLst>
          </p:cNvPr>
          <p:cNvSpPr txBox="1">
            <a:spLocks/>
          </p:cNvSpPr>
          <p:nvPr/>
        </p:nvSpPr>
        <p:spPr>
          <a:xfrm>
            <a:off x="604175" y="2274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스토리보드</a:t>
            </a:r>
          </a:p>
        </p:txBody>
      </p:sp>
      <p:pic>
        <p:nvPicPr>
          <p:cNvPr id="8" name="그림 7" descr="스케치, 그림, 텍스트, 예술이(가) 표시된 사진&#10;&#10;자동 생성된 설명">
            <a:extLst>
              <a:ext uri="{FF2B5EF4-FFF2-40B4-BE49-F238E27FC236}">
                <a16:creationId xmlns:a16="http://schemas.microsoft.com/office/drawing/2014/main" id="{F81AAAF0-7566-A62D-F8E0-88006C5F1A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408665" y="990568"/>
            <a:ext cx="3374669" cy="449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19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DB2DB-5710-7C56-7039-476A7FB6D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181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35 ~ 40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초</a:t>
            </a: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b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기업의 핵심 가치와 기업 로고가 나타나면서 엔딩</a:t>
            </a:r>
          </a:p>
        </p:txBody>
      </p:sp>
      <p:pic>
        <p:nvPicPr>
          <p:cNvPr id="13" name="그림 12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C85E10FE-AA1D-9711-1193-0229F40656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100" y="1564482"/>
            <a:ext cx="6019800" cy="3378200"/>
          </a:xfrm>
          <a:prstGeom prst="rect">
            <a:avLst/>
          </a:prstGeom>
        </p:spPr>
      </p:pic>
      <p:sp>
        <p:nvSpPr>
          <p:cNvPr id="4" name="액자 3">
            <a:extLst>
              <a:ext uri="{FF2B5EF4-FFF2-40B4-BE49-F238E27FC236}">
                <a16:creationId xmlns:a16="http://schemas.microsoft.com/office/drawing/2014/main" id="{6EFDA1E5-6209-328D-0ED0-3B1417CFEE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207"/>
            </a:avLst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0D15522-CB8D-903F-D708-42614F9E3E23}"/>
              </a:ext>
            </a:extLst>
          </p:cNvPr>
          <p:cNvSpPr txBox="1">
            <a:spLocks/>
          </p:cNvSpPr>
          <p:nvPr/>
        </p:nvSpPr>
        <p:spPr>
          <a:xfrm>
            <a:off x="604175" y="2274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스토리보드</a:t>
            </a:r>
          </a:p>
        </p:txBody>
      </p:sp>
    </p:spTree>
    <p:extLst>
      <p:ext uri="{BB962C8B-B14F-4D97-AF65-F5344CB8AC3E}">
        <p14:creationId xmlns:p14="http://schemas.microsoft.com/office/powerpoint/2010/main" val="3440746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2">
            <a:extLst>
              <a:ext uri="{FF2B5EF4-FFF2-40B4-BE49-F238E27FC236}">
                <a16:creationId xmlns:a16="http://schemas.microsoft.com/office/drawing/2014/main" id="{114C78B5-EC6B-4A39-8860-705100867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4F9193F-B39E-7743-D9CC-7FB1F032A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9978"/>
            <a:ext cx="4391024" cy="11737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ko-KR" altLang="en-US"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레퍼런스</a:t>
            </a:r>
          </a:p>
        </p:txBody>
      </p:sp>
      <p:pic>
        <p:nvPicPr>
          <p:cNvPr id="12" name="그림 11">
            <a:hlinkClick r:id="rId2"/>
            <a:extLst>
              <a:ext uri="{FF2B5EF4-FFF2-40B4-BE49-F238E27FC236}">
                <a16:creationId xmlns:a16="http://schemas.microsoft.com/office/drawing/2014/main" id="{1B8C8A19-D7C9-99DF-0776-1D871AF18D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77" r="32260"/>
          <a:stretch/>
        </p:blipFill>
        <p:spPr>
          <a:xfrm>
            <a:off x="4191011" y="0"/>
            <a:ext cx="4000480" cy="3904882"/>
          </a:xfrm>
          <a:custGeom>
            <a:avLst/>
            <a:gdLst/>
            <a:ahLst/>
            <a:cxnLst/>
            <a:rect l="l" t="t" r="r" b="b"/>
            <a:pathLst>
              <a:path w="4000500" h="3413410">
                <a:moveTo>
                  <a:pt x="0" y="0"/>
                </a:moveTo>
                <a:lnTo>
                  <a:pt x="4000500" y="0"/>
                </a:lnTo>
                <a:lnTo>
                  <a:pt x="4000500" y="3330603"/>
                </a:lnTo>
                <a:lnTo>
                  <a:pt x="416174" y="3413410"/>
                </a:lnTo>
                <a:lnTo>
                  <a:pt x="0" y="3408169"/>
                </a:lnTo>
                <a:close/>
              </a:path>
            </a:pathLst>
          </a:custGeom>
        </p:spPr>
      </p:pic>
      <p:pic>
        <p:nvPicPr>
          <p:cNvPr id="6" name="그림 5">
            <a:hlinkClick r:id="rId4"/>
            <a:extLst>
              <a:ext uri="{FF2B5EF4-FFF2-40B4-BE49-F238E27FC236}">
                <a16:creationId xmlns:a16="http://schemas.microsoft.com/office/drawing/2014/main" id="{33685919-B9D6-4F1E-6070-5FA48C0270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56" r="28120" b="2"/>
          <a:stretch/>
        </p:blipFill>
        <p:spPr>
          <a:xfrm>
            <a:off x="8382002" y="2695"/>
            <a:ext cx="3809998" cy="3904881"/>
          </a:xfrm>
          <a:custGeom>
            <a:avLst/>
            <a:gdLst/>
            <a:ahLst/>
            <a:cxnLst/>
            <a:rect l="l" t="t" r="r" b="b"/>
            <a:pathLst>
              <a:path w="3809998" h="3361533">
                <a:moveTo>
                  <a:pt x="0" y="0"/>
                </a:moveTo>
                <a:lnTo>
                  <a:pt x="3809998" y="0"/>
                </a:lnTo>
                <a:lnTo>
                  <a:pt x="3809998" y="3353206"/>
                </a:lnTo>
                <a:lnTo>
                  <a:pt x="1781628" y="3181423"/>
                </a:lnTo>
                <a:lnTo>
                  <a:pt x="0" y="3361533"/>
                </a:lnTo>
                <a:close/>
              </a:path>
            </a:pathLst>
          </a:custGeom>
        </p:spPr>
      </p:pic>
      <p:pic>
        <p:nvPicPr>
          <p:cNvPr id="4" name="그림 3">
            <a:hlinkClick r:id="rId6"/>
            <a:extLst>
              <a:ext uri="{FF2B5EF4-FFF2-40B4-BE49-F238E27FC236}">
                <a16:creationId xmlns:a16="http://schemas.microsoft.com/office/drawing/2014/main" id="{76C6E397-40E4-1FFD-E85D-0013DB6056B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496" r="23603"/>
          <a:stretch/>
        </p:blipFill>
        <p:spPr>
          <a:xfrm>
            <a:off x="0" y="0"/>
            <a:ext cx="4000500" cy="4008409"/>
          </a:xfrm>
          <a:custGeom>
            <a:avLst/>
            <a:gdLst/>
            <a:ahLst/>
            <a:cxnLst/>
            <a:rect l="l" t="t" r="r" b="b"/>
            <a:pathLst>
              <a:path w="4000500" h="3403026">
                <a:moveTo>
                  <a:pt x="0" y="0"/>
                </a:moveTo>
                <a:lnTo>
                  <a:pt x="4000500" y="0"/>
                </a:lnTo>
                <a:lnTo>
                  <a:pt x="4000500" y="3403026"/>
                </a:lnTo>
                <a:lnTo>
                  <a:pt x="9072" y="3370108"/>
                </a:lnTo>
                <a:lnTo>
                  <a:pt x="0" y="3369340"/>
                </a:lnTo>
                <a:close/>
              </a:path>
            </a:pathLst>
          </a:custGeom>
        </p:spPr>
      </p:pic>
      <p:grpSp>
        <p:nvGrpSpPr>
          <p:cNvPr id="37" name="Group 24">
            <a:extLst>
              <a:ext uri="{FF2B5EF4-FFF2-40B4-BE49-F238E27FC236}">
                <a16:creationId xmlns:a16="http://schemas.microsoft.com/office/drawing/2014/main" id="{A50943B0-FDF7-4C2C-B784-9208C945A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4021FAB-FA86-49DE-8FC9-585A1729B7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Freeform: Shape 26">
              <a:extLst>
                <a:ext uri="{FF2B5EF4-FFF2-40B4-BE49-F238E27FC236}">
                  <a16:creationId xmlns:a16="http://schemas.microsoft.com/office/drawing/2014/main" id="{7B58B526-A432-4EB5-AA70-2BB897257A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8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DAF1993-4953-B4E3-3C58-3AABD8BF3AB6}"/>
              </a:ext>
            </a:extLst>
          </p:cNvPr>
          <p:cNvSpPr txBox="1"/>
          <p:nvPr/>
        </p:nvSpPr>
        <p:spPr>
          <a:xfrm>
            <a:off x="5664201" y="4766267"/>
            <a:ext cx="5692774" cy="1077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700" b="1" i="0">
                <a:solidFill>
                  <a:schemeClr val="bg1">
                    <a:alpha val="80000"/>
                  </a:schemeClr>
                </a:solidFill>
                <a:effectLst/>
                <a:hlinkClick r:id="rId6"/>
              </a:rPr>
              <a:t>소니 노이즈 캔슬링</a:t>
            </a:r>
            <a:r>
              <a:rPr lang="en-US" altLang="ko-KR" sz="1700" b="1" i="0">
                <a:solidFill>
                  <a:schemeClr val="bg1">
                    <a:alpha val="80000"/>
                  </a:schemeClr>
                </a:solidFill>
                <a:effectLst/>
                <a:hlinkClick r:id="rId6"/>
              </a:rPr>
              <a:t> </a:t>
            </a:r>
            <a:r>
              <a:rPr lang="ko-KR" altLang="en-US" sz="1700" b="1" i="0">
                <a:solidFill>
                  <a:schemeClr val="bg1">
                    <a:alpha val="80000"/>
                  </a:schemeClr>
                </a:solidFill>
                <a:effectLst/>
                <a:hlinkClick r:id="rId6"/>
              </a:rPr>
              <a:t>헤드폰 </a:t>
            </a:r>
            <a:r>
              <a:rPr lang="en-US" altLang="ko-KR" sz="1700" b="1" i="0">
                <a:solidFill>
                  <a:schemeClr val="bg1">
                    <a:alpha val="80000"/>
                  </a:schemeClr>
                </a:solidFill>
                <a:effectLst/>
                <a:hlinkClick r:id="rId6"/>
              </a:rPr>
              <a:t>WH 1000XM3 x </a:t>
            </a:r>
            <a:r>
              <a:rPr lang="ko-KR" altLang="en-US" sz="1700" b="1" i="0">
                <a:solidFill>
                  <a:schemeClr val="bg1">
                    <a:alpha val="80000"/>
                  </a:schemeClr>
                </a:solidFill>
                <a:effectLst/>
                <a:hlinkClick r:id="rId6"/>
              </a:rPr>
              <a:t>아이유 광고</a:t>
            </a:r>
            <a:endParaRPr lang="en-US" altLang="ko-KR" sz="1700" b="1" i="0">
              <a:solidFill>
                <a:schemeClr val="bg1">
                  <a:alpha val="80000"/>
                </a:schemeClr>
              </a:solidFill>
              <a:effectLst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en-US" sz="1700" b="1">
                <a:solidFill>
                  <a:schemeClr val="bg1">
                    <a:alpha val="80000"/>
                  </a:schemeClr>
                </a:solidFill>
                <a:hlinkClick r:id="rId2"/>
              </a:rPr>
              <a:t>소니</a:t>
            </a:r>
            <a:r>
              <a:rPr lang="en-US" altLang="ko-KR" sz="1700" b="1" i="0">
                <a:solidFill>
                  <a:schemeClr val="bg1">
                    <a:alpha val="80000"/>
                  </a:schemeClr>
                </a:solidFill>
                <a:effectLst/>
                <a:hlinkClick r:id="rId2"/>
              </a:rPr>
              <a:t>WF-1000XM5 Official Ad </a:t>
            </a:r>
            <a:endParaRPr lang="en-US" altLang="ko-KR" sz="1700" b="1" i="0">
              <a:solidFill>
                <a:schemeClr val="bg1">
                  <a:alpha val="80000"/>
                </a:schemeClr>
              </a:solidFill>
              <a:effectLst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1700" b="1" i="0">
                <a:solidFill>
                  <a:schemeClr val="bg1">
                    <a:alpha val="80000"/>
                  </a:schemeClr>
                </a:solidFill>
                <a:effectLst/>
                <a:hlinkClick r:id="rId4"/>
              </a:rPr>
              <a:t>3D </a:t>
            </a:r>
            <a:r>
              <a:rPr lang="ko-KR" altLang="en-US" sz="1700" b="1" i="0">
                <a:solidFill>
                  <a:schemeClr val="bg1">
                    <a:alpha val="80000"/>
                  </a:schemeClr>
                </a:solidFill>
                <a:effectLst/>
                <a:hlinkClick r:id="rId4"/>
              </a:rPr>
              <a:t>헤드셋 모션그래픽 제품광고</a:t>
            </a:r>
            <a:endParaRPr lang="en-US" altLang="ko-KR" sz="1700" b="1" i="0">
              <a:solidFill>
                <a:schemeClr val="bg1">
                  <a:alpha val="8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47902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C50F8D-15EE-DA8A-9784-24CA15C89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62671"/>
            <a:ext cx="10515600" cy="25667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6000" dirty="0"/>
              <a:t>감사합니다</a:t>
            </a:r>
            <a:r>
              <a:rPr lang="en-US" altLang="ko-KR" sz="6000" dirty="0"/>
              <a:t>.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860882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블랙, 어둠이(가) 표시된 사진&#10;&#10;자동 생성된 설명">
            <a:extLst>
              <a:ext uri="{FF2B5EF4-FFF2-40B4-BE49-F238E27FC236}">
                <a16:creationId xmlns:a16="http://schemas.microsoft.com/office/drawing/2014/main" id="{F31DD34B-007C-6B6F-91F2-5F5738786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02" y="1417442"/>
            <a:ext cx="9664846" cy="285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696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내용 개체 틀 2">
            <a:extLst>
              <a:ext uri="{FF2B5EF4-FFF2-40B4-BE49-F238E27FC236}">
                <a16:creationId xmlns:a16="http://schemas.microsoft.com/office/drawing/2014/main" id="{532E764D-D541-1AFA-8092-DE39A446F3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071475"/>
              </p:ext>
            </p:extLst>
          </p:nvPr>
        </p:nvGraphicFramePr>
        <p:xfrm>
          <a:off x="838200" y="3028328"/>
          <a:ext cx="10515600" cy="3486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제목 8">
            <a:extLst>
              <a:ext uri="{FF2B5EF4-FFF2-40B4-BE49-F238E27FC236}">
                <a16:creationId xmlns:a16="http://schemas.microsoft.com/office/drawing/2014/main" id="{F672B7D6-2DBF-ED8E-A215-FB5FC71B9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5590"/>
            <a:ext cx="10515600" cy="1325563"/>
          </a:xfrm>
        </p:spPr>
        <p:txBody>
          <a:bodyPr/>
          <a:lstStyle/>
          <a:p>
            <a:pPr algn="ctr"/>
            <a:r>
              <a:rPr lang="en-US" altLang="ko-KR" sz="4400" b="1" i="1" dirty="0">
                <a:latin typeface="Elephant" panose="02020904090505020303" pitchFamily="18" charset="0"/>
              </a:rPr>
              <a:t>Inspired By Music</a:t>
            </a:r>
            <a:endParaRPr lang="ko-KR" altLang="en-US" i="1" dirty="0">
              <a:latin typeface="Elephant" panose="0202090409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67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타원 10">
            <a:extLst>
              <a:ext uri="{FF2B5EF4-FFF2-40B4-BE49-F238E27FC236}">
                <a16:creationId xmlns:a16="http://schemas.microsoft.com/office/drawing/2014/main" id="{38B5E4CC-60FB-ED52-8D73-7E30C3E760ED}"/>
              </a:ext>
            </a:extLst>
          </p:cNvPr>
          <p:cNvSpPr/>
          <p:nvPr/>
        </p:nvSpPr>
        <p:spPr>
          <a:xfrm>
            <a:off x="738807" y="4015409"/>
            <a:ext cx="840685" cy="84068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ysClr val="windowText" lastClr="000000"/>
                </a:solidFill>
              </a:rPr>
              <a:t>품질</a:t>
            </a:r>
            <a:endParaRPr lang="en-US" altLang="ko-KR" sz="1600" b="1" dirty="0">
              <a:solidFill>
                <a:sysClr val="windowText" lastClr="000000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AEAB5D4-957A-25AC-38BA-FBDA0C6A5ACC}"/>
              </a:ext>
            </a:extLst>
          </p:cNvPr>
          <p:cNvSpPr/>
          <p:nvPr/>
        </p:nvSpPr>
        <p:spPr>
          <a:xfrm>
            <a:off x="5291759" y="5108957"/>
            <a:ext cx="1275520" cy="127552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ysClr val="windowText" lastClr="000000"/>
                </a:solidFill>
              </a:rPr>
              <a:t>혁신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AA29B92F-4E97-1E2D-26EF-E4A4783E8A9A}"/>
              </a:ext>
            </a:extLst>
          </p:cNvPr>
          <p:cNvSpPr/>
          <p:nvPr/>
        </p:nvSpPr>
        <p:spPr>
          <a:xfrm>
            <a:off x="8055243" y="4664597"/>
            <a:ext cx="1604344" cy="160434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ysClr val="windowText" lastClr="000000"/>
                </a:solidFill>
              </a:rPr>
              <a:t>몰입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6587A81-6845-F990-2693-A731ACF2A38B}"/>
              </a:ext>
            </a:extLst>
          </p:cNvPr>
          <p:cNvSpPr/>
          <p:nvPr/>
        </p:nvSpPr>
        <p:spPr>
          <a:xfrm>
            <a:off x="10739227" y="4235725"/>
            <a:ext cx="1091652" cy="1091652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200" b="1" dirty="0">
                <a:solidFill>
                  <a:sysClr val="windowText" lastClr="000000"/>
                </a:solidFill>
              </a:rPr>
              <a:t>환경</a:t>
            </a: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F50E7F69-DC83-6710-6162-3A0C30BBB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149" y="1086261"/>
            <a:ext cx="10515600" cy="1325563"/>
          </a:xfrm>
        </p:spPr>
        <p:txBody>
          <a:bodyPr/>
          <a:lstStyle/>
          <a:p>
            <a:r>
              <a:rPr lang="ko-KR" altLang="en-US" b="1" dirty="0"/>
              <a:t>핵심가치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1D0F443-88C8-BF22-CD32-A580670B9978}"/>
              </a:ext>
            </a:extLst>
          </p:cNvPr>
          <p:cNvSpPr/>
          <p:nvPr/>
        </p:nvSpPr>
        <p:spPr>
          <a:xfrm>
            <a:off x="2404019" y="5108957"/>
            <a:ext cx="1136375" cy="115998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200" b="1" dirty="0">
                <a:solidFill>
                  <a:sysClr val="windowText" lastClr="000000"/>
                </a:solidFill>
              </a:rPr>
              <a:t>계승</a:t>
            </a:r>
          </a:p>
        </p:txBody>
      </p:sp>
    </p:spTree>
    <p:extLst>
      <p:ext uri="{BB962C8B-B14F-4D97-AF65-F5344CB8AC3E}">
        <p14:creationId xmlns:p14="http://schemas.microsoft.com/office/powerpoint/2010/main" val="3815958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EF2E532B-8AC3-B663-67B7-A9CF3216E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ko-KR" altLang="en-US" sz="4000" b="1" dirty="0" err="1"/>
              <a:t>영상컨셉</a:t>
            </a:r>
            <a:endParaRPr lang="ko-KR" altLang="en-US" sz="4000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660C49-6647-FA47-E9A1-90821D5F0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978" y="2765425"/>
            <a:ext cx="5391348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ko-KR" sz="3600" b="1" dirty="0"/>
              <a:t>Into</a:t>
            </a:r>
            <a:r>
              <a:rPr lang="ko-KR" altLang="en-US" sz="3600" b="1" dirty="0"/>
              <a:t> </a:t>
            </a:r>
            <a:r>
              <a:rPr lang="en-US" altLang="ko-KR" sz="3600" b="1" dirty="0"/>
              <a:t>the</a:t>
            </a:r>
            <a:r>
              <a:rPr lang="ko-KR" altLang="en-US" sz="3600" b="1" dirty="0"/>
              <a:t> </a:t>
            </a:r>
            <a:r>
              <a:rPr lang="en-US" altLang="ko-KR" sz="3600" b="1" dirty="0"/>
              <a:t>true Sound World</a:t>
            </a:r>
          </a:p>
          <a:p>
            <a:pPr marL="0" indent="0">
              <a:buNone/>
            </a:pPr>
            <a:endParaRPr lang="en-US" altLang="ko-KR" sz="2000" b="1" dirty="0"/>
          </a:p>
          <a:p>
            <a:pPr marL="0" indent="0">
              <a:buNone/>
            </a:pPr>
            <a:r>
              <a:rPr lang="ko-KR" altLang="en-US" sz="1800" b="1" dirty="0"/>
              <a:t>제품을 사용하는 동안 어떠한 것에도 </a:t>
            </a: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방해받지 않는다는 </a:t>
            </a:r>
            <a:r>
              <a:rPr lang="ko-KR" altLang="en-US" sz="1800" b="1" dirty="0" err="1"/>
              <a:t>젠하이저의</a:t>
            </a:r>
            <a:r>
              <a:rPr lang="ko-KR" altLang="en-US" sz="1800" b="1" dirty="0"/>
              <a:t> 소음 차단 능력 강조</a:t>
            </a:r>
            <a:endParaRPr lang="en-US" altLang="ko-KR" sz="1800" b="1" dirty="0"/>
          </a:p>
          <a:p>
            <a:pPr marL="0" indent="0">
              <a:buNone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뛰어난 </a:t>
            </a:r>
            <a:r>
              <a:rPr lang="ko-KR" altLang="en-US" sz="1800" b="1" dirty="0" err="1"/>
              <a:t>이퀄라이저</a:t>
            </a:r>
            <a:r>
              <a:rPr lang="ko-KR" altLang="en-US" sz="1800" b="1" dirty="0"/>
              <a:t> 시스템을 통한</a:t>
            </a: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/>
              <a:t> 현장에 있는 듯한 몰입감을 전달</a:t>
            </a:r>
            <a:endParaRPr lang="en-US" altLang="ko-KR" sz="1800" b="1" dirty="0"/>
          </a:p>
          <a:p>
            <a:pPr marL="0" indent="0">
              <a:buNone/>
            </a:pPr>
            <a:endParaRPr lang="ko-KR" altLang="en-US" sz="2000" dirty="0"/>
          </a:p>
        </p:txBody>
      </p:sp>
      <p:pic>
        <p:nvPicPr>
          <p:cNvPr id="8" name="Picture 7" descr="군중 속의 한 명">
            <a:extLst>
              <a:ext uri="{FF2B5EF4-FFF2-40B4-BE49-F238E27FC236}">
                <a16:creationId xmlns:a16="http://schemas.microsoft.com/office/drawing/2014/main" id="{44A4C268-1A2F-5B54-DDE0-61E4DD2F1B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25" r="12534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406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E7054A-24F1-0F40-6404-4BD44D1A4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700"/>
            <a:ext cx="10515600" cy="1325563"/>
          </a:xfrm>
        </p:spPr>
        <p:txBody>
          <a:bodyPr/>
          <a:lstStyle/>
          <a:p>
            <a:r>
              <a:rPr lang="ko-KR" altLang="en-US" dirty="0"/>
              <a:t>핵심 컬러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05B7EA-F1D1-78D6-7C71-26905CC9E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695" y="4456113"/>
            <a:ext cx="4166937" cy="2401887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검정색</a:t>
            </a:r>
            <a:r>
              <a:rPr lang="en-US" altLang="ko-KR" dirty="0"/>
              <a:t> : </a:t>
            </a:r>
            <a:r>
              <a:rPr lang="ko-KR" altLang="en-US" dirty="0"/>
              <a:t>전문성</a:t>
            </a:r>
            <a:r>
              <a:rPr lang="en-US" altLang="ko-KR" dirty="0"/>
              <a:t>, </a:t>
            </a:r>
            <a:r>
              <a:rPr lang="ko-KR" altLang="en-US" dirty="0"/>
              <a:t>정교함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sz="2000" dirty="0"/>
              <a:t>뛰어난 기술력과 제품 품질을 상징</a:t>
            </a:r>
            <a:endParaRPr lang="en-US" altLang="ko-KR" sz="20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BA47CA5-C20B-F622-A881-52A04E528970}"/>
              </a:ext>
            </a:extLst>
          </p:cNvPr>
          <p:cNvSpPr/>
          <p:nvPr/>
        </p:nvSpPr>
        <p:spPr>
          <a:xfrm>
            <a:off x="1159043" y="2627313"/>
            <a:ext cx="2322095" cy="160337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4F095AF-D6C3-C57B-8B03-8113B1F0EC93}"/>
              </a:ext>
            </a:extLst>
          </p:cNvPr>
          <p:cNvSpPr/>
          <p:nvPr/>
        </p:nvSpPr>
        <p:spPr>
          <a:xfrm>
            <a:off x="6833937" y="2627313"/>
            <a:ext cx="2322095" cy="160337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E8564C47-9446-2DC0-5854-412A040CDCD2}"/>
              </a:ext>
            </a:extLst>
          </p:cNvPr>
          <p:cNvSpPr txBox="1">
            <a:spLocks/>
          </p:cNvSpPr>
          <p:nvPr/>
        </p:nvSpPr>
        <p:spPr>
          <a:xfrm>
            <a:off x="6320589" y="4456113"/>
            <a:ext cx="5871411" cy="24018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/>
              <a:t>흰색 </a:t>
            </a:r>
            <a:r>
              <a:rPr lang="en-US" altLang="ko-KR" dirty="0"/>
              <a:t>: </a:t>
            </a:r>
            <a:r>
              <a:rPr lang="ko-KR" altLang="en-US" dirty="0"/>
              <a:t>깔끔함</a:t>
            </a:r>
            <a:r>
              <a:rPr lang="en-US" altLang="ko-KR" dirty="0"/>
              <a:t>, </a:t>
            </a:r>
            <a:r>
              <a:rPr lang="ko-KR" altLang="en-US" dirty="0"/>
              <a:t>순수함</a:t>
            </a:r>
            <a:r>
              <a:rPr lang="en-US" altLang="ko-KR" dirty="0"/>
              <a:t>, </a:t>
            </a:r>
            <a:r>
              <a:rPr lang="ko-KR" altLang="en-US" dirty="0"/>
              <a:t>세련됨</a:t>
            </a:r>
            <a:endParaRPr lang="en-US" altLang="ko-KR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000" dirty="0"/>
              <a:t>원본에 가까운 사운드를 재현해내는 정교한 사운드</a:t>
            </a:r>
            <a:endParaRPr lang="en-US" altLang="ko-KR" sz="2000" dirty="0"/>
          </a:p>
        </p:txBody>
      </p:sp>
      <p:sp>
        <p:nvSpPr>
          <p:cNvPr id="7" name="십자형 6">
            <a:extLst>
              <a:ext uri="{FF2B5EF4-FFF2-40B4-BE49-F238E27FC236}">
                <a16:creationId xmlns:a16="http://schemas.microsoft.com/office/drawing/2014/main" id="{BE516AFE-057B-BE7C-1E03-E81DDABDA3DC}"/>
              </a:ext>
            </a:extLst>
          </p:cNvPr>
          <p:cNvSpPr/>
          <p:nvPr/>
        </p:nvSpPr>
        <p:spPr>
          <a:xfrm>
            <a:off x="4401804" y="2670969"/>
            <a:ext cx="1511466" cy="1516062"/>
          </a:xfrm>
          <a:prstGeom prst="plus">
            <a:avLst>
              <a:gd name="adj" fmla="val 39917"/>
            </a:avLst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879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E7054A-24F1-0F40-6404-4BD44D1A4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핵심 컬러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86FCEBC-2079-ABDB-2FD9-FD66191FFB35}"/>
              </a:ext>
            </a:extLst>
          </p:cNvPr>
          <p:cNvSpPr/>
          <p:nvPr/>
        </p:nvSpPr>
        <p:spPr>
          <a:xfrm>
            <a:off x="1064418" y="1690688"/>
            <a:ext cx="2943225" cy="238283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2C003CC4-5164-4F48-69B6-5EE21CD37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418" y="4614864"/>
            <a:ext cx="7667625" cy="1878011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 err="1"/>
              <a:t>그라파이트</a:t>
            </a:r>
            <a:r>
              <a:rPr lang="en-US" altLang="ko-KR" dirty="0"/>
              <a:t> : </a:t>
            </a:r>
            <a:r>
              <a:rPr lang="ko-KR" altLang="en-US" dirty="0"/>
              <a:t>모던함</a:t>
            </a:r>
            <a:r>
              <a:rPr lang="en-US" altLang="ko-KR" dirty="0"/>
              <a:t>, </a:t>
            </a:r>
            <a:r>
              <a:rPr lang="ko-KR" altLang="en-US" dirty="0"/>
              <a:t>안정감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sz="2000" dirty="0"/>
              <a:t>기존의 검정색과 하얀색의 색상 조합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1400" b="0" i="0" dirty="0">
                <a:effectLst/>
                <a:latin typeface="Söhne"/>
              </a:rPr>
              <a:t>모던하고 세련된 느낌을 주며</a:t>
            </a:r>
            <a:r>
              <a:rPr lang="en-US" altLang="ko-KR" sz="1400" b="0" i="0" dirty="0">
                <a:effectLst/>
                <a:latin typeface="Söhne"/>
              </a:rPr>
              <a:t>, </a:t>
            </a:r>
            <a:r>
              <a:rPr lang="ko-KR" altLang="en-US" sz="1400" b="0" i="0" dirty="0">
                <a:effectLst/>
                <a:latin typeface="Söhne"/>
              </a:rPr>
              <a:t>동시에 안정감과 심플함을 전달</a:t>
            </a:r>
            <a:endParaRPr lang="en-US" altLang="ko-KR" sz="1400" b="0" i="0" dirty="0">
              <a:effectLst/>
              <a:latin typeface="Söhne"/>
            </a:endParaRPr>
          </a:p>
          <a:p>
            <a:pPr marL="0" indent="0">
              <a:buNone/>
            </a:pPr>
            <a:r>
              <a:rPr lang="ko-KR" altLang="en-US" sz="1400" dirty="0">
                <a:latin typeface="Söhne"/>
              </a:rPr>
              <a:t>제품의 고급스러움과 </a:t>
            </a:r>
            <a:r>
              <a:rPr lang="ko-KR" altLang="en-US" sz="1400" dirty="0" err="1">
                <a:latin typeface="Söhne"/>
              </a:rPr>
              <a:t>미니멀한</a:t>
            </a:r>
            <a:r>
              <a:rPr lang="ko-KR" altLang="en-US" sz="1400" dirty="0">
                <a:latin typeface="Söhne"/>
              </a:rPr>
              <a:t> 디자인을 강조</a:t>
            </a:r>
            <a:endParaRPr lang="en-US" altLang="ko-KR" sz="1400" dirty="0">
              <a:latin typeface="Söhne"/>
            </a:endParaRPr>
          </a:p>
        </p:txBody>
      </p:sp>
      <p:pic>
        <p:nvPicPr>
          <p:cNvPr id="13" name="그림 12" descr="헤드폰, 전자 기기, 정보기기, 실내이(가) 표시된 사진&#10;&#10;자동 생성된 설명">
            <a:extLst>
              <a:ext uri="{FF2B5EF4-FFF2-40B4-BE49-F238E27FC236}">
                <a16:creationId xmlns:a16="http://schemas.microsoft.com/office/drawing/2014/main" id="{FA84AA0C-86E0-E28A-6A25-0C377E8D2A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7" t="15067" r="6323" b="16549"/>
          <a:stretch/>
        </p:blipFill>
        <p:spPr>
          <a:xfrm>
            <a:off x="5057775" y="1690688"/>
            <a:ext cx="3372967" cy="238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75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hlinkClick r:id="rId2"/>
            <a:extLst>
              <a:ext uri="{FF2B5EF4-FFF2-40B4-BE49-F238E27FC236}">
                <a16:creationId xmlns:a16="http://schemas.microsoft.com/office/drawing/2014/main" id="{3A6FCB21-40E4-67CF-CD01-A340AC8820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18" r="25438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EF2E532B-8AC3-B663-67B7-A9CF3216E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ko-KR" altLang="en-US" sz="2800" b="1">
                <a:solidFill>
                  <a:schemeClr val="bg1"/>
                </a:solidFill>
              </a:rPr>
              <a:t>삽입곡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660C49-6647-FA47-E9A1-90821D5F0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fr-FR" altLang="ko-KR" sz="1700" b="1" i="0">
                <a:solidFill>
                  <a:schemeClr val="bg1"/>
                </a:solidFill>
                <a:effectLst/>
                <a:latin typeface="YouTube Sans"/>
                <a:hlinkClick r:id="rId2"/>
              </a:rPr>
              <a:t>Non, je ne regrette rien - Édith Piaf</a:t>
            </a:r>
            <a:endParaRPr lang="fr-FR" altLang="ko-KR" sz="1700" b="1" i="0">
              <a:solidFill>
                <a:schemeClr val="bg1"/>
              </a:solidFill>
              <a:effectLst/>
              <a:latin typeface="YouTube Sans"/>
            </a:endParaRPr>
          </a:p>
          <a:p>
            <a:pPr marL="0" indent="0">
              <a:buNone/>
            </a:pPr>
            <a:endParaRPr lang="en-US" altLang="ko-KR" sz="17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1700">
                <a:solidFill>
                  <a:schemeClr val="bg1"/>
                </a:solidFill>
              </a:rPr>
              <a:t>영화 </a:t>
            </a:r>
            <a:r>
              <a:rPr lang="en-US" altLang="ko-KR" sz="1700">
                <a:solidFill>
                  <a:schemeClr val="bg1"/>
                </a:solidFill>
              </a:rPr>
              <a:t>Inception</a:t>
            </a:r>
            <a:r>
              <a:rPr lang="ko-KR" altLang="en-US" sz="1700">
                <a:solidFill>
                  <a:schemeClr val="bg1"/>
                </a:solidFill>
              </a:rPr>
              <a:t>에서</a:t>
            </a:r>
            <a:endParaRPr lang="en-US" altLang="ko-KR" sz="17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1700">
                <a:solidFill>
                  <a:schemeClr val="bg1"/>
                </a:solidFill>
              </a:rPr>
              <a:t>무의식과 의식세계의 </a:t>
            </a:r>
            <a:endParaRPr lang="en-US" altLang="ko-KR" sz="17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1700">
                <a:solidFill>
                  <a:schemeClr val="bg1"/>
                </a:solidFill>
              </a:rPr>
              <a:t>장면 전환을 표시할 때 사용했던</a:t>
            </a:r>
            <a:endParaRPr lang="en-US" altLang="ko-KR" sz="17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1700">
                <a:solidFill>
                  <a:schemeClr val="bg1"/>
                </a:solidFill>
              </a:rPr>
              <a:t>메인 삽입곡</a:t>
            </a:r>
            <a:endParaRPr lang="en-US" altLang="ko-KR" sz="17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ko-KR" altLang="en-US" sz="1700">
                <a:solidFill>
                  <a:schemeClr val="bg1"/>
                </a:solidFill>
              </a:rPr>
              <a:t>음향 조절을 통해 긴장감을 더욱 고조시킬 수 있다</a:t>
            </a:r>
            <a:r>
              <a:rPr lang="en-US" altLang="ko-KR" sz="1700">
                <a:solidFill>
                  <a:schemeClr val="bg1"/>
                </a:solidFill>
              </a:rPr>
              <a:t>.</a:t>
            </a:r>
            <a:endParaRPr lang="en-US" altLang="ko-KR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3983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702EB3C-630D-354A-D1B5-E7298D400D2C}"/>
              </a:ext>
            </a:extLst>
          </p:cNvPr>
          <p:cNvSpPr txBox="1">
            <a:spLocks/>
          </p:cNvSpPr>
          <p:nvPr/>
        </p:nvSpPr>
        <p:spPr>
          <a:xfrm>
            <a:off x="604175" y="2274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dirty="0"/>
              <a:t>스토리보드</a:t>
            </a:r>
          </a:p>
        </p:txBody>
      </p:sp>
      <p:pic>
        <p:nvPicPr>
          <p:cNvPr id="36" name="그림 35" descr="텍스트, 폰트, 그래픽, 로고이(가) 표시된 사진&#10;&#10;자동 생성된 설명">
            <a:extLst>
              <a:ext uri="{FF2B5EF4-FFF2-40B4-BE49-F238E27FC236}">
                <a16:creationId xmlns:a16="http://schemas.microsoft.com/office/drawing/2014/main" id="{2E4F4B9A-16A2-5D21-44F0-1F0E2F560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897" y="4344752"/>
            <a:ext cx="2292179" cy="1719132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D22B2336-09DC-E48F-3E6A-56AD0FF52AAB}"/>
              </a:ext>
            </a:extLst>
          </p:cNvPr>
          <p:cNvSpPr txBox="1"/>
          <p:nvPr/>
        </p:nvSpPr>
        <p:spPr>
          <a:xfrm>
            <a:off x="1521653" y="3593525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0~5</a:t>
            </a:r>
            <a:r>
              <a:rPr lang="ko-KR" altLang="en-US" dirty="0"/>
              <a:t>초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EBC2A25-5512-FA86-980B-F060F444FA0A}"/>
              </a:ext>
            </a:extLst>
          </p:cNvPr>
          <p:cNvSpPr txBox="1"/>
          <p:nvPr/>
        </p:nvSpPr>
        <p:spPr>
          <a:xfrm>
            <a:off x="4435794" y="3593525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5~10</a:t>
            </a:r>
            <a:r>
              <a:rPr lang="ko-KR" altLang="en-US" dirty="0"/>
              <a:t>초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0AA5ED0-024A-6F30-779D-62E6628FFBA8}"/>
              </a:ext>
            </a:extLst>
          </p:cNvPr>
          <p:cNvSpPr txBox="1"/>
          <p:nvPr/>
        </p:nvSpPr>
        <p:spPr>
          <a:xfrm>
            <a:off x="7349935" y="3561867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10~15</a:t>
            </a:r>
            <a:r>
              <a:rPr lang="ko-KR" altLang="en-US" dirty="0"/>
              <a:t>초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AB90626-4116-91EA-A05C-CA0CDE064BB9}"/>
              </a:ext>
            </a:extLst>
          </p:cNvPr>
          <p:cNvSpPr txBox="1"/>
          <p:nvPr/>
        </p:nvSpPr>
        <p:spPr>
          <a:xfrm>
            <a:off x="10264076" y="3593525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15~25</a:t>
            </a:r>
            <a:r>
              <a:rPr lang="ko-KR" altLang="en-US" dirty="0"/>
              <a:t>초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19FAF45-D229-F251-839C-F3D756AAF9B3}"/>
              </a:ext>
            </a:extLst>
          </p:cNvPr>
          <p:cNvSpPr txBox="1"/>
          <p:nvPr/>
        </p:nvSpPr>
        <p:spPr>
          <a:xfrm>
            <a:off x="8735277" y="6333340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35~38</a:t>
            </a:r>
            <a:r>
              <a:rPr lang="ko-KR" altLang="en-US" dirty="0"/>
              <a:t>초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66F3627-BFCD-7E29-6DC7-E3D1F31FF198}"/>
              </a:ext>
            </a:extLst>
          </p:cNvPr>
          <p:cNvSpPr txBox="1"/>
          <p:nvPr/>
        </p:nvSpPr>
        <p:spPr>
          <a:xfrm>
            <a:off x="5733139" y="6333340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30~35</a:t>
            </a:r>
            <a:r>
              <a:rPr lang="ko-KR" altLang="en-US" dirty="0"/>
              <a:t>초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6C6CA5A-B96E-3B67-34DB-788A4148F2E2}"/>
              </a:ext>
            </a:extLst>
          </p:cNvPr>
          <p:cNvSpPr txBox="1"/>
          <p:nvPr/>
        </p:nvSpPr>
        <p:spPr>
          <a:xfrm>
            <a:off x="2906995" y="6333340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25~30</a:t>
            </a:r>
            <a:r>
              <a:rPr lang="ko-KR" altLang="en-US" dirty="0"/>
              <a:t>초</a:t>
            </a:r>
          </a:p>
        </p:txBody>
      </p:sp>
      <p:pic>
        <p:nvPicPr>
          <p:cNvPr id="13" name="그림 12" descr="스케치, 그림, 예술, 텍스트이(가) 표시된 사진&#10;&#10;자동 생성된 설명">
            <a:extLst>
              <a:ext uri="{FF2B5EF4-FFF2-40B4-BE49-F238E27FC236}">
                <a16:creationId xmlns:a16="http://schemas.microsoft.com/office/drawing/2014/main" id="{689672A7-5839-0EB9-C6F0-CC9916ACA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01915" y="1278141"/>
            <a:ext cx="1719132" cy="2292176"/>
          </a:xfrm>
          <a:prstGeom prst="rect">
            <a:avLst/>
          </a:prstGeom>
        </p:spPr>
      </p:pic>
      <p:pic>
        <p:nvPicPr>
          <p:cNvPr id="15" name="그림 14" descr="스케치, 그림, 예술, 텍스트이(가) 표시된 사진&#10;&#10;자동 생성된 설명">
            <a:extLst>
              <a:ext uri="{FF2B5EF4-FFF2-40B4-BE49-F238E27FC236}">
                <a16:creationId xmlns:a16="http://schemas.microsoft.com/office/drawing/2014/main" id="{A5441425-5B7A-3107-A8F0-E8A667B53C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01867" y="1278141"/>
            <a:ext cx="1719132" cy="2292176"/>
          </a:xfrm>
          <a:prstGeom prst="rect">
            <a:avLst/>
          </a:prstGeom>
        </p:spPr>
      </p:pic>
      <p:pic>
        <p:nvPicPr>
          <p:cNvPr id="17" name="그림 16" descr="스케치, 그림, 예술, 아동 미술이(가) 표시된 사진&#10;&#10;자동 생성된 설명">
            <a:extLst>
              <a:ext uri="{FF2B5EF4-FFF2-40B4-BE49-F238E27FC236}">
                <a16:creationId xmlns:a16="http://schemas.microsoft.com/office/drawing/2014/main" id="{0B53CD58-1CAE-9A61-0470-C2E8F490CD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904005" y="1278141"/>
            <a:ext cx="1719132" cy="2292176"/>
          </a:xfrm>
          <a:prstGeom prst="rect">
            <a:avLst/>
          </a:prstGeom>
        </p:spPr>
      </p:pic>
      <p:pic>
        <p:nvPicPr>
          <p:cNvPr id="19" name="그림 18" descr="스케치, 그림, 텍스트, 예술이(가) 표시된 사진&#10;&#10;자동 생성된 설명">
            <a:extLst>
              <a:ext uri="{FF2B5EF4-FFF2-40B4-BE49-F238E27FC236}">
                <a16:creationId xmlns:a16="http://schemas.microsoft.com/office/drawing/2014/main" id="{81492E68-2E3A-9007-EC8F-3032DA7998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73068" y="4058230"/>
            <a:ext cx="1719132" cy="2292176"/>
          </a:xfrm>
          <a:prstGeom prst="rect">
            <a:avLst/>
          </a:prstGeom>
        </p:spPr>
      </p:pic>
      <p:pic>
        <p:nvPicPr>
          <p:cNvPr id="21" name="그림 20" descr="스케치, 그림, 예술, 라인 아트이(가) 표시된 사진&#10;&#10;자동 생성된 설명">
            <a:extLst>
              <a:ext uri="{FF2B5EF4-FFF2-40B4-BE49-F238E27FC236}">
                <a16:creationId xmlns:a16="http://schemas.microsoft.com/office/drawing/2014/main" id="{A2AB1A2F-70B2-6A33-024A-30DFE387D46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56569" y="4148418"/>
            <a:ext cx="1707744" cy="2276992"/>
          </a:xfrm>
          <a:prstGeom prst="rect">
            <a:avLst/>
          </a:prstGeom>
        </p:spPr>
      </p:pic>
      <p:pic>
        <p:nvPicPr>
          <p:cNvPr id="23" name="그림 22" descr="스케치, 그림, 예술, 라인 아트이(가) 표시된 사진&#10;&#10;자동 생성된 설명">
            <a:extLst>
              <a:ext uri="{FF2B5EF4-FFF2-40B4-BE49-F238E27FC236}">
                <a16:creationId xmlns:a16="http://schemas.microsoft.com/office/drawing/2014/main" id="{E4D43CE1-4196-F797-239F-8ADB7E2D3B7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863" y="1553012"/>
            <a:ext cx="2258873" cy="169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726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C0D25193645A1478CB62ADD17C400B8" ma:contentTypeVersion="5" ma:contentTypeDescription="새 문서를 만듭니다." ma:contentTypeScope="" ma:versionID="7c18e49d770d15efd0aed2c5a87abde4">
  <xsd:schema xmlns:xsd="http://www.w3.org/2001/XMLSchema" xmlns:xs="http://www.w3.org/2001/XMLSchema" xmlns:p="http://schemas.microsoft.com/office/2006/metadata/properties" xmlns:ns3="92d124dd-f646-47e7-8ae9-5497eeb2f5b5" targetNamespace="http://schemas.microsoft.com/office/2006/metadata/properties" ma:root="true" ma:fieldsID="68d48c724fc58b1b4a5de777195394a3" ns3:_="">
    <xsd:import namespace="92d124dd-f646-47e7-8ae9-5497eeb2f5b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d124dd-f646-47e7-8ae9-5497eeb2f5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3F5CE2-A49D-4C56-9C6A-CAA6E0354EB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EB14A4-FB41-40EA-97C3-C6FA53EFBD92}">
  <ds:schemaRefs>
    <ds:schemaRef ds:uri="http://schemas.microsoft.com/office/2006/metadata/properties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92d124dd-f646-47e7-8ae9-5497eeb2f5b5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CD6EB495-3266-4C5C-9B60-24E4FA3C71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d124dd-f646-47e7-8ae9-5497eeb2f5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1048</TotalTime>
  <Words>352</Words>
  <Application>Microsoft Office PowerPoint</Application>
  <PresentationFormat>와이드스크린</PresentationFormat>
  <Paragraphs>71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Söhne</vt:lpstr>
      <vt:lpstr>YouTube Sans</vt:lpstr>
      <vt:lpstr>Arial</vt:lpstr>
      <vt:lpstr>Calibri</vt:lpstr>
      <vt:lpstr>Calibri Light</vt:lpstr>
      <vt:lpstr>Elephant</vt:lpstr>
      <vt:lpstr>Office 테마</vt:lpstr>
      <vt:lpstr>Sennheiser 브랜드 광고영상 기획안</vt:lpstr>
      <vt:lpstr>PowerPoint 프레젠테이션</vt:lpstr>
      <vt:lpstr>Inspired By Music</vt:lpstr>
      <vt:lpstr>핵심가치</vt:lpstr>
      <vt:lpstr>영상컨셉</vt:lpstr>
      <vt:lpstr>핵심 컬러</vt:lpstr>
      <vt:lpstr>핵심 컬러</vt:lpstr>
      <vt:lpstr>삽입곡</vt:lpstr>
      <vt:lpstr>PowerPoint 프레젠테이션</vt:lpstr>
      <vt:lpstr>0 ~ 5초  곰돌이가 귀가하는 장면, 스튜디오 밖은 비가 오고 있다.</vt:lpstr>
      <vt:lpstr>5 ~ 10초  영상을 시청하려 하지만  밖에서 들려오는 천둥번개 소리에 헤드셋을 착용</vt:lpstr>
      <vt:lpstr>10 ~ 15초  스튜디오 밖은 여전히 비가오고 창문 밖으로는 천둥이 치는 등 소음이 발생하지만  곰돌이에게는 들리지 않음 모니터로 줌인하면서 화면 암전</vt:lpstr>
      <vt:lpstr>15 ~ 25초  암전된 화면이 다시 밝아지면서  외부와는 격리된 내면세계에서 곰돌이가 혼자서  대형 스크린을 통해 영상을 편안하게 감상 이 때 삽입곡의 음량이 점점 커진다. </vt:lpstr>
      <vt:lpstr>25 ~ 30초  곰돌이는 만족한 표정으로 헤드셋을 벗으며 다시 현실 세계로 돌아온다 이 때 삽입곡의 음량을 줄이면서 환경 소음이 다시 들려오기 시작한다.</vt:lpstr>
      <vt:lpstr>30~35초  책상 위의 화면에 영상 주제 메시지를 표시하면서 제품을 보여주고, 헤드셋에 줌인 하면서 메시지를 읽어준다.</vt:lpstr>
      <vt:lpstr>35 ~ 40초  기업의 핵심 가치와 기업 로고가 나타나면서 엔딩</vt:lpstr>
      <vt:lpstr>레퍼런스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오융택</dc:creator>
  <cp:lastModifiedBy>융택 오</cp:lastModifiedBy>
  <cp:revision>215</cp:revision>
  <dcterms:created xsi:type="dcterms:W3CDTF">2023-10-26T00:57:11Z</dcterms:created>
  <dcterms:modified xsi:type="dcterms:W3CDTF">2023-11-02T21:21:12Z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0x010100DC0D25193645A1478CB62ADD17C400B8</vt:lpwstr>
  </property>
</Properties>
</file>

<file path=docProps/thumbnail.jpeg>
</file>